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5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84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0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2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7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45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0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85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89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2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1865" y="476672"/>
            <a:ext cx="8229600" cy="778098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المحاضرة الحادية </a:t>
            </a:r>
            <a:r>
              <a:rPr lang="ar-IQ" b="1" dirty="0" smtClean="0">
                <a:solidFill>
                  <a:srgbClr val="FF0000"/>
                </a:solidFill>
              </a:rPr>
              <a:t>عشر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4871" y="2852936"/>
            <a:ext cx="8568952" cy="792088"/>
          </a:xfrm>
        </p:spPr>
        <p:txBody>
          <a:bodyPr>
            <a:normAutofit/>
          </a:bodyPr>
          <a:lstStyle/>
          <a:p>
            <a:pPr marL="1698625" indent="-1698625" algn="just">
              <a:buNone/>
            </a:pPr>
            <a:r>
              <a:rPr lang="ar-IQ" b="1" dirty="0" smtClean="0">
                <a:solidFill>
                  <a:srgbClr val="7030A0"/>
                </a:solidFill>
              </a:rPr>
              <a:t>الحال: </a:t>
            </a:r>
            <a:r>
              <a:rPr lang="ar-IQ" dirty="0" smtClean="0"/>
              <a:t>وهو الوصف الفضلة المنصوب الذي يبين هيأة الحال.</a:t>
            </a:r>
          </a:p>
          <a:p>
            <a:pPr marL="0" indent="0">
              <a:buNone/>
            </a:pPr>
            <a:endParaRPr lang="ar-IQ" dirty="0" smtClean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34547" y="177281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b="1" dirty="0" smtClean="0">
                <a:solidFill>
                  <a:srgbClr val="00B0F0"/>
                </a:solidFill>
              </a:rPr>
              <a:t>الحال</a:t>
            </a:r>
            <a:endParaRPr lang="ar-IQ" b="1" dirty="0">
              <a:solidFill>
                <a:srgbClr val="00B0F0"/>
              </a:solidFill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195195" y="3950850"/>
            <a:ext cx="8568952" cy="7920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ar-IQ" b="1" dirty="0">
                <a:solidFill>
                  <a:srgbClr val="7030A0"/>
                </a:solidFill>
              </a:rPr>
              <a:t>مع شرح احوال الحال</a:t>
            </a:r>
          </a:p>
          <a:p>
            <a:pPr marL="0" indent="0">
              <a:buFont typeface="Arial" pitchFamily="34" charset="0"/>
              <a:buNone/>
            </a:pPr>
            <a:endParaRPr lang="ar-IQ" dirty="0" smtClean="0"/>
          </a:p>
        </p:txBody>
      </p:sp>
    </p:spTree>
    <p:extLst>
      <p:ext uri="{BB962C8B-B14F-4D97-AF65-F5344CB8AC3E}">
        <p14:creationId xmlns:p14="http://schemas.microsoft.com/office/powerpoint/2010/main" val="287731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1_سمة Office</vt:lpstr>
      <vt:lpstr>المحاضرة الحادية عشر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Arkan2019</dc:creator>
  <cp:lastModifiedBy>Arkan2019</cp:lastModifiedBy>
  <cp:revision>3</cp:revision>
  <dcterms:created xsi:type="dcterms:W3CDTF">2019-12-11T09:33:04Z</dcterms:created>
  <dcterms:modified xsi:type="dcterms:W3CDTF">2019-12-11T09:48:17Z</dcterms:modified>
</cp:coreProperties>
</file>